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3"/>
  </p:notesMasterIdLst>
  <p:sldIdLst>
    <p:sldId id="374" r:id="rId3"/>
    <p:sldId id="322" r:id="rId4"/>
    <p:sldId id="353" r:id="rId5"/>
    <p:sldId id="359" r:id="rId6"/>
    <p:sldId id="371" r:id="rId7"/>
    <p:sldId id="352" r:id="rId8"/>
    <p:sldId id="348" r:id="rId9"/>
    <p:sldId id="378" r:id="rId10"/>
    <p:sldId id="377" r:id="rId11"/>
    <p:sldId id="376" r:id="rId12"/>
    <p:sldId id="349" r:id="rId13"/>
    <p:sldId id="354" r:id="rId14"/>
    <p:sldId id="363" r:id="rId15"/>
    <p:sldId id="370" r:id="rId16"/>
    <p:sldId id="373" r:id="rId17"/>
    <p:sldId id="361" r:id="rId18"/>
    <p:sldId id="375" r:id="rId19"/>
    <p:sldId id="351" r:id="rId20"/>
    <p:sldId id="360" r:id="rId21"/>
    <p:sldId id="356" r:id="rId22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52"/>
            <p14:sldId id="348"/>
            <p14:sldId id="378"/>
            <p14:sldId id="377"/>
            <p14:sldId id="376"/>
            <p14:sldId id="349"/>
            <p14:sldId id="354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494949"/>
    <a:srgbClr val="505251"/>
    <a:srgbClr val="3F3F3F"/>
    <a:srgbClr val="A0C4E5"/>
    <a:srgbClr val="9CBDDE"/>
    <a:srgbClr val="002050"/>
    <a:srgbClr val="000000"/>
    <a:srgbClr val="FFFFFF"/>
    <a:srgbClr val="8A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9" d="100"/>
          <a:sy n="79" d="100"/>
        </p:scale>
        <p:origin x="104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</a:t>
            </a:r>
            <a:r>
              <a:rPr lang="en-US" i="1" dirty="0">
                <a:sym typeface="Wingdings" panose="05000000000000000000" pitchFamily="2" charset="2"/>
              </a:rPr>
              <a:t>Documentation/general </a:t>
            </a:r>
            <a:r>
              <a:rPr lang="en-US" dirty="0">
                <a:sym typeface="Wingdings" panose="05000000000000000000" pitchFamily="2" charset="2"/>
              </a:rPr>
              <a:t>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Strategy for managing side-by-side installations of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globbing</a:t>
            </a:r>
            <a:r>
              <a:rPr lang="en-US" dirty="0"/>
              <a:t> or range support (specify full version 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4C3B2E-5E35-4976-97BD-49CDA72EC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SDK pinning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.NET Core SDK pinning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92DD086A-A68C-4B2B-8BE9-8992741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global.json</a:t>
            </a:r>
            <a:r>
              <a:rPr lang="en-US" dirty="0"/>
              <a:t>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6" y="922844"/>
            <a:ext cx="3893814" cy="73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2400" dirty="0">
              <a:cs typeface="Courier New" panose="02070309020205020404" pitchFamily="49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65ECDBD-EE79-4173-8BCF-81824B6BCDF5}"/>
              </a:ext>
            </a:extLst>
          </p:cNvPr>
          <p:cNvSpPr/>
          <p:nvPr/>
        </p:nvSpPr>
        <p:spPr>
          <a:xfrm>
            <a:off x="146302" y="2111534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Does </a:t>
            </a:r>
            <a:r>
              <a:rPr lang="en-US" b="1" dirty="0" err="1"/>
              <a:t>global.json</a:t>
            </a:r>
            <a:r>
              <a:rPr lang="en-US" b="1" dirty="0"/>
              <a:t> exist?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7AB84-186A-4F57-BEBE-92699EDBADCE}"/>
              </a:ext>
            </a:extLst>
          </p:cNvPr>
          <p:cNvSpPr txBox="1"/>
          <p:nvPr/>
        </p:nvSpPr>
        <p:spPr>
          <a:xfrm>
            <a:off x="9720080" y="389314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SDK specified in </a:t>
            </a:r>
          </a:p>
          <a:p>
            <a:r>
              <a:rPr lang="en-US" i="1" dirty="0" err="1"/>
              <a:t>sdk:version</a:t>
            </a:r>
            <a:r>
              <a:rPr lang="en-US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73B7-48F1-40E3-AE00-F803C44F9BC8}"/>
              </a:ext>
            </a:extLst>
          </p:cNvPr>
          <p:cNvSpPr txBox="1"/>
          <p:nvPr/>
        </p:nvSpPr>
        <p:spPr>
          <a:xfrm>
            <a:off x="560836" y="4717751"/>
            <a:ext cx="19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latest installed </a:t>
            </a:r>
          </a:p>
          <a:p>
            <a:r>
              <a:rPr lang="en-US" dirty="0"/>
              <a:t>version of SDK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E8CC1-F4C1-4F99-A781-5E4764676B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42286" y="1414272"/>
            <a:ext cx="0" cy="6972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3D83A-62A0-4B46-B05D-129BE4B6EA1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42286" y="4037870"/>
            <a:ext cx="0" cy="7535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DB9AD-3035-43FA-9601-2136C53DF27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938270" y="3074702"/>
            <a:ext cx="688848" cy="1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CB2C03BF-E774-4FCA-A4BF-2BEE0DD1272C}"/>
              </a:ext>
            </a:extLst>
          </p:cNvPr>
          <p:cNvSpPr/>
          <p:nvPr/>
        </p:nvSpPr>
        <p:spPr>
          <a:xfrm>
            <a:off x="3627118" y="2113216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Does </a:t>
            </a:r>
            <a:r>
              <a:rPr lang="en-US" b="1" dirty="0" err="1"/>
              <a:t>global.json</a:t>
            </a:r>
            <a:r>
              <a:rPr lang="en-US" b="1" dirty="0"/>
              <a:t> specify a version?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FB12D-643E-4EEB-9345-5AC8D88951D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11466" y="3074700"/>
            <a:ext cx="798578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48B89-7B3C-4802-89C0-EAEC9D811D01}"/>
              </a:ext>
            </a:extLst>
          </p:cNvPr>
          <p:cNvSpPr txBox="1"/>
          <p:nvPr/>
        </p:nvSpPr>
        <p:spPr>
          <a:xfrm>
            <a:off x="999740" y="4114674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40635-A970-4992-B716-00D52020CA57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>
            <a:off x="3272737" y="3290551"/>
            <a:ext cx="1001365" cy="249936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935407-573A-482D-984B-660CB2677D24}"/>
              </a:ext>
            </a:extLst>
          </p:cNvPr>
          <p:cNvSpPr txBox="1"/>
          <p:nvPr/>
        </p:nvSpPr>
        <p:spPr>
          <a:xfrm>
            <a:off x="4520184" y="4114674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5F8DE-0317-4581-9E90-16A067B407D8}"/>
              </a:ext>
            </a:extLst>
          </p:cNvPr>
          <p:cNvSpPr txBox="1"/>
          <p:nvPr/>
        </p:nvSpPr>
        <p:spPr>
          <a:xfrm>
            <a:off x="2938270" y="2618400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35B3D-6B3B-4DA6-BF83-40EB03142E6A}"/>
              </a:ext>
            </a:extLst>
          </p:cNvPr>
          <p:cNvSpPr txBox="1"/>
          <p:nvPr/>
        </p:nvSpPr>
        <p:spPr>
          <a:xfrm>
            <a:off x="6469379" y="2632090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407EAEF-9068-4A9B-B683-CFD5F8B2A3F3}"/>
              </a:ext>
            </a:extLst>
          </p:cNvPr>
          <p:cNvSpPr/>
          <p:nvPr/>
        </p:nvSpPr>
        <p:spPr>
          <a:xfrm>
            <a:off x="7210044" y="2111534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SDK version installed?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55C0981-EA3E-49A0-AEC2-BB807072788C}"/>
              </a:ext>
            </a:extLst>
          </p:cNvPr>
          <p:cNvSpPr/>
          <p:nvPr/>
        </p:nvSpPr>
        <p:spPr>
          <a:xfrm>
            <a:off x="7193288" y="4717751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patch version of SDK installed?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1360A1-1C51-4BD6-A43A-5015D300BA35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8589272" y="4037870"/>
            <a:ext cx="16756" cy="679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5C92F-0775-4C0D-B8FC-92E868A3BB2F}"/>
              </a:ext>
            </a:extLst>
          </p:cNvPr>
          <p:cNvSpPr txBox="1"/>
          <p:nvPr/>
        </p:nvSpPr>
        <p:spPr>
          <a:xfrm>
            <a:off x="8080246" y="4109662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3B1869-DE12-4737-877F-08DD42A21825}"/>
              </a:ext>
            </a:extLst>
          </p:cNvPr>
          <p:cNvCxnSpPr>
            <a:cxnSpLocks/>
          </p:cNvCxnSpPr>
          <p:nvPr/>
        </p:nvCxnSpPr>
        <p:spPr>
          <a:xfrm>
            <a:off x="10009636" y="3058075"/>
            <a:ext cx="848105" cy="751384"/>
          </a:xfrm>
          <a:prstGeom prst="bentConnector3">
            <a:avLst>
              <a:gd name="adj1" fmla="val 100315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C34D0B-7E07-4651-96C2-E9F7E9A5DAE5}"/>
              </a:ext>
            </a:extLst>
          </p:cNvPr>
          <p:cNvSpPr txBox="1"/>
          <p:nvPr/>
        </p:nvSpPr>
        <p:spPr>
          <a:xfrm>
            <a:off x="10059925" y="2629803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cxnSp>
        <p:nvCxnSpPr>
          <p:cNvPr id="57" name="Straight Arrow Connector 40">
            <a:extLst>
              <a:ext uri="{FF2B5EF4-FFF2-40B4-BE49-F238E27FC236}">
                <a16:creationId xmlns:a16="http://schemas.microsoft.com/office/drawing/2014/main" id="{4F1CB509-64E5-4C84-B5BB-8CA2ED2D5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30975" y="4747575"/>
            <a:ext cx="1002380" cy="851151"/>
          </a:xfrm>
          <a:prstGeom prst="bentConnector3">
            <a:avLst>
              <a:gd name="adj1" fmla="val 1348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14A710-E4D1-4300-B0D8-DF0156F6E66A}"/>
              </a:ext>
            </a:extLst>
          </p:cNvPr>
          <p:cNvSpPr txBox="1"/>
          <p:nvPr/>
        </p:nvSpPr>
        <p:spPr>
          <a:xfrm>
            <a:off x="10056879" y="5246068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640BA8-A15E-4015-9CFE-14AAA1BD29C2}"/>
              </a:ext>
            </a:extLst>
          </p:cNvPr>
          <p:cNvCxnSpPr>
            <a:cxnSpLocks/>
          </p:cNvCxnSpPr>
          <p:nvPr/>
        </p:nvCxnSpPr>
        <p:spPr>
          <a:xfrm flipH="1">
            <a:off x="6315456" y="5680919"/>
            <a:ext cx="88621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3EB7D-188C-4949-B207-E3106737EF68}"/>
              </a:ext>
            </a:extLst>
          </p:cNvPr>
          <p:cNvSpPr txBox="1"/>
          <p:nvPr/>
        </p:nvSpPr>
        <p:spPr>
          <a:xfrm>
            <a:off x="6543299" y="5282091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D8D670-8049-4238-B03E-5442D13D8B6F}"/>
              </a:ext>
            </a:extLst>
          </p:cNvPr>
          <p:cNvSpPr txBox="1"/>
          <p:nvPr/>
        </p:nvSpPr>
        <p:spPr>
          <a:xfrm>
            <a:off x="4698491" y="549625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Throw an error</a:t>
            </a:r>
          </a:p>
        </p:txBody>
      </p:sp>
    </p:spTree>
    <p:extLst>
      <p:ext uri="{BB962C8B-B14F-4D97-AF65-F5344CB8AC3E}">
        <p14:creationId xmlns:p14="http://schemas.microsoft.com/office/powerpoint/2010/main" val="362993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5871</TotalTime>
  <Words>797</Words>
  <Application>Microsoft Office PowerPoint</Application>
  <PresentationFormat>Widescreen</PresentationFormat>
  <Paragraphs>174</Paragraphs>
  <Slides>20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.NET Core SDK pinning</vt:lpstr>
      <vt:lpstr>global.json decision tree</vt:lpstr>
      <vt:lpstr>PowerPoint Presentation</vt:lpstr>
      <vt:lpstr>Integration with VS Code</vt:lpstr>
      <vt:lpstr>VS Code DEMO</vt:lpstr>
      <vt:lpstr>Right-click &gt; Add &gt; New Scaffolded Item…?</vt:lpstr>
      <vt:lpstr>PowerPoint Presentation</vt:lpstr>
      <vt:lpstr>Scaffolding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1233</cp:revision>
  <dcterms:created xsi:type="dcterms:W3CDTF">2016-07-13T16:00:36Z</dcterms:created>
  <dcterms:modified xsi:type="dcterms:W3CDTF">2019-04-22T19:56:02Z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